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8"/>
    <a:srgbClr val="FFFEF2"/>
    <a:srgbClr val="333333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>
        <p:scale>
          <a:sx n="100" d="100"/>
          <a:sy n="100" d="100"/>
        </p:scale>
        <p:origin x="113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399E5-5177-1A23-9B3D-4B255BFE8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5B67F8-8FB5-3EDF-34D2-CADDDA3D0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2EB9A-1BBD-61A2-685B-48CCC67C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9F302-26BD-82DF-B0EA-76B66A1F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760C9-DF03-D3DC-C47D-B923DEBF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9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E8D33-2519-D53A-B0A5-B80E061D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BE156C-24E6-F0E0-5956-3C1E8B7C6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8247F-872A-A890-04D5-977E6055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27E68F-83D3-C301-F2C6-4D42E335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B69CA-1DD0-7688-EC55-FD7108AA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2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D7E2F8-0B1C-C057-630B-75877C9C6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A5526-9317-3159-CD1C-B23793229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FBE16-3E0A-1129-B68F-778EB476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2978D-7CED-176B-3614-8067A4ED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0E0B4-1865-6736-FA68-DCACF4B2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7F23F-5F78-19DE-A43E-7E085A51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78AD9-D79C-0539-4C6A-A5E660FB3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4918D-00B2-3CC6-35EA-B55C29BF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0584A-3D45-8694-C9DC-208BE34C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C01396-6FBA-9E4A-C805-8245E5C4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05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040E-401A-F70E-BA5F-DDC74BFB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9C2DB0-8F19-183A-933F-8E3222B47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96F26-0FD0-BCC9-BE4F-FF8E8799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0F2DE-0EF3-5E36-E243-B5AAD99F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235D6-1C19-42F8-92F5-F42BA7ED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1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9CE7B-89C9-8ED4-EA4A-37155D29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80F6BD-319C-BC31-1263-EACB7B91B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18AE4D-FD35-9998-86D2-95BD74863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C9461-F642-5128-4BD9-0D15DD79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2B2FD5-FC23-E181-BB06-0E211A57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610C28-0D04-E946-627A-3345E76C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2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7637B-1EF7-E1BE-E19F-EA8AF0597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19E2F-74DF-8950-165A-0C8A7550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BB952-3601-DCCC-3835-A6D5BFB7A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BEC3DB-B100-2E61-2F47-5452A3949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061A0-01EC-9818-B774-64F2D4030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1B6DB5-C186-94F5-DDBC-8A3E77AD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6E7764-11BF-A3C5-E155-A15E1BEE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155BC3-A6F8-B802-420E-96BCA3E2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2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B7F41-B126-9C98-0A01-094625BF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1B6987-DD0A-FFC2-9240-53D24BE6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B0CD72-7ED8-0EEA-9F52-EF9CB4B0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C2A05-5A9A-866C-517F-DC68C546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9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01EFF3-B379-F51E-2C71-EEEF5B18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F47679-E816-72A7-80EC-8A6BB163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4E8DDA-63BD-0022-D616-68F5D72F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7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EA0E1-2F74-9720-3BA5-F6173A8C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2F692-98B3-9A12-CE7F-B17FBCF19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1D5D1-9856-7F1F-8024-F008AD5BC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3E9A6-3A50-0EB6-5517-6F0C17C6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4FCAFF-FC5F-6151-936D-969B410D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43E9E-B5E7-1AE5-17A7-E857BFC5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B235-0CB3-D163-6340-9F256633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BCD445-97D1-63F2-6624-0A1F66502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712A0A-BD00-82FA-C24B-48C44378A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30911-59FB-E93F-F37D-A6AA1A70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FCEB-F1C9-B54E-8686-4F5FE244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E81B6F-39C1-95EE-FCD9-76B0089D6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2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240035-22AA-7DC7-7C04-C53944AA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5EB37-79AB-8615-8E63-3EFD751D5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AD96E-0470-75BB-1FD2-B12A40B3B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C33C7-B8D9-4BA4-BD56-8AAC668BC9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0EE5C-AE3C-9869-EB61-A4DB8876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8A44DD-8DF0-854B-146C-BD356D7F4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9B78B-0B54-41BF-B13F-6AD154C01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4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1B2DAB-2B1E-2DE5-35E3-3F250A44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62" y="1006679"/>
            <a:ext cx="7800716" cy="4680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3942359" y="802820"/>
            <a:ext cx="430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FED </a:t>
            </a:r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웹프로젝트 </a:t>
            </a:r>
            <a:r>
              <a:rPr lang="en-US" altLang="ko-KR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2</a:t>
            </a:r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차 발표회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1734-DF96-2824-C814-FD8DD1CB612A}"/>
              </a:ext>
            </a:extLst>
          </p:cNvPr>
          <p:cNvSpPr txBox="1"/>
          <p:nvPr/>
        </p:nvSpPr>
        <p:spPr>
          <a:xfrm>
            <a:off x="3942359" y="5655070"/>
            <a:ext cx="430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발표자</a:t>
            </a:r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  우새미</a:t>
            </a:r>
          </a:p>
        </p:txBody>
      </p:sp>
    </p:spTree>
    <p:extLst>
      <p:ext uri="{BB962C8B-B14F-4D97-AF65-F5344CB8AC3E}">
        <p14:creationId xmlns:p14="http://schemas.microsoft.com/office/powerpoint/2010/main" val="400898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6828635" y="4517007"/>
            <a:ext cx="4155349" cy="232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지나치게 반복을 막기 위해 섹션을 구분한 디자인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많은 양의 데이터를 효과적으로 담기 위해 슬라이드 활용 多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원하는 정보를 쉽게 찾을 수 있도록 서브페이지 구성 단순화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01</a:t>
            </a:r>
            <a:endParaRPr lang="ko-KR" altLang="en-US" sz="22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447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사이트분석 </a:t>
            </a:r>
            <a:r>
              <a:rPr lang="en-US" altLang="ko-KR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/ </a:t>
            </a:r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비교 </a:t>
            </a:r>
            <a:r>
              <a:rPr lang="en-US" altLang="ko-KR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– </a:t>
            </a:r>
            <a:r>
              <a:rPr lang="ko-KR" altLang="en-US" sz="2000" dirty="0" err="1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메인페이지</a:t>
            </a:r>
            <a:endParaRPr lang="ko-KR" altLang="en-US" sz="20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28994E-D7AE-DF57-91F5-0D84388F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5" y="974406"/>
            <a:ext cx="1651574" cy="5573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2AF81D-FAFD-C8F6-D4B0-A52E387CA04B}"/>
              </a:ext>
            </a:extLst>
          </p:cNvPr>
          <p:cNvGrpSpPr/>
          <p:nvPr/>
        </p:nvGrpSpPr>
        <p:grpSpPr>
          <a:xfrm>
            <a:off x="4084589" y="973123"/>
            <a:ext cx="1791535" cy="5592544"/>
            <a:chOff x="3522526" y="973123"/>
            <a:chExt cx="1791535" cy="55925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0E69086-63AA-287E-8A64-17C221DC6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526" y="974406"/>
              <a:ext cx="1783852" cy="559126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CD8A42E-DA11-DD5F-A18B-26ADD7A3E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526" y="973123"/>
              <a:ext cx="1791535" cy="90183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DBEDD17-6712-5D16-CC03-A010229D3AA9}"/>
              </a:ext>
            </a:extLst>
          </p:cNvPr>
          <p:cNvSpPr txBox="1"/>
          <p:nvPr/>
        </p:nvSpPr>
        <p:spPr>
          <a:xfrm>
            <a:off x="6828636" y="1520364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기존 이솝 홈페이지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B9EB4-0777-EC2E-24DE-6020DD89C6DF}"/>
              </a:ext>
            </a:extLst>
          </p:cNvPr>
          <p:cNvSpPr txBox="1"/>
          <p:nvPr/>
        </p:nvSpPr>
        <p:spPr>
          <a:xfrm>
            <a:off x="6828636" y="3961061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리뉴얼 방향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9F3AEA-861D-2B8F-F833-432F839A9A1C}"/>
              </a:ext>
            </a:extLst>
          </p:cNvPr>
          <p:cNvSpPr txBox="1"/>
          <p:nvPr/>
        </p:nvSpPr>
        <p:spPr>
          <a:xfrm>
            <a:off x="6828637" y="2053129"/>
            <a:ext cx="4068664" cy="1030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사이트가 전체적으로 단조롭고 영역 구분이 모호함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이미지가 좌측</a:t>
            </a:r>
            <a:r>
              <a:rPr lang="en-US" altLang="ko-KR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,</a:t>
            </a: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우측 번갈아 반복되는 정렬로</a:t>
            </a:r>
            <a:r>
              <a:rPr lang="en-US" altLang="ko-KR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언뜻 정리가 되어있지 않은 느낌을 주고 산만함을 유발함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D00F2-07CC-3E80-F520-C9F53E5249DA}"/>
              </a:ext>
            </a:extLst>
          </p:cNvPr>
          <p:cNvSpPr txBox="1"/>
          <p:nvPr/>
        </p:nvSpPr>
        <p:spPr>
          <a:xfrm>
            <a:off x="3253020" y="3099287"/>
            <a:ext cx="608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&gt;</a:t>
            </a:r>
            <a:endParaRPr lang="ko-KR" altLang="en-US" sz="5000" dirty="0">
              <a:solidFill>
                <a:srgbClr val="333333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67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02</a:t>
            </a:r>
            <a:endParaRPr lang="ko-KR" altLang="en-US" sz="22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사이트분석 </a:t>
            </a:r>
            <a:r>
              <a:rPr lang="en-US" altLang="ko-KR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/ </a:t>
            </a:r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비교 </a:t>
            </a:r>
            <a:r>
              <a:rPr lang="en-US" altLang="ko-KR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- </a:t>
            </a:r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서브페이지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D00F2-07CC-3E80-F520-C9F53E5249DA}"/>
              </a:ext>
            </a:extLst>
          </p:cNvPr>
          <p:cNvSpPr txBox="1"/>
          <p:nvPr/>
        </p:nvSpPr>
        <p:spPr>
          <a:xfrm>
            <a:off x="3015776" y="3099287"/>
            <a:ext cx="608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&gt;</a:t>
            </a:r>
            <a:endParaRPr lang="ko-KR" altLang="en-US" sz="5000" dirty="0">
              <a:solidFill>
                <a:srgbClr val="333333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CA05-930A-6B27-C20B-F688D1FA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5" y="973123"/>
            <a:ext cx="1451905" cy="5573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68B2B9-1B02-8FB6-B824-D3678570A7E3}"/>
              </a:ext>
            </a:extLst>
          </p:cNvPr>
          <p:cNvGrpSpPr/>
          <p:nvPr/>
        </p:nvGrpSpPr>
        <p:grpSpPr>
          <a:xfrm>
            <a:off x="3801585" y="973123"/>
            <a:ext cx="2366840" cy="4823669"/>
            <a:chOff x="3352524" y="973123"/>
            <a:chExt cx="2366840" cy="48236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AC8D4C-96A2-1F00-2EF2-933E0F482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524" y="973123"/>
              <a:ext cx="2366840" cy="48236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C357B3-0179-1643-7700-2B45D8E7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374157"/>
              <a:ext cx="788843" cy="10356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DC99149-B87B-AEC1-027E-9CE25C721648}"/>
                </a:ext>
              </a:extLst>
            </p:cNvPr>
            <p:cNvSpPr/>
            <p:nvPr/>
          </p:nvSpPr>
          <p:spPr>
            <a:xfrm>
              <a:off x="3386137" y="2409824"/>
              <a:ext cx="816770" cy="2702720"/>
            </a:xfrm>
            <a:prstGeom prst="rect">
              <a:avLst/>
            </a:prstGeom>
            <a:solidFill>
              <a:srgbClr val="F6F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0805033-C3A9-A3AB-2572-992BF785AFCA}"/>
              </a:ext>
            </a:extLst>
          </p:cNvPr>
          <p:cNvSpPr txBox="1"/>
          <p:nvPr/>
        </p:nvSpPr>
        <p:spPr>
          <a:xfrm>
            <a:off x="6828635" y="4517007"/>
            <a:ext cx="4155349" cy="232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지나치게 반복을 막기 위해 섹션을 구분한 디자인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많은 양의 데이터를 효과적으로 담기 위해 슬라이드 활용 多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원하는 정보를 쉽게 찾을 수 있도록 서브페이지 구성 단순화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DADB7-317A-F96F-DEB8-151615A6ED1B}"/>
              </a:ext>
            </a:extLst>
          </p:cNvPr>
          <p:cNvSpPr txBox="1"/>
          <p:nvPr/>
        </p:nvSpPr>
        <p:spPr>
          <a:xfrm>
            <a:off x="6828636" y="1520364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기존 이솝 홈페이지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95A0E-E34A-402F-5013-19C6BBB4ADE0}"/>
              </a:ext>
            </a:extLst>
          </p:cNvPr>
          <p:cNvSpPr txBox="1"/>
          <p:nvPr/>
        </p:nvSpPr>
        <p:spPr>
          <a:xfrm>
            <a:off x="6828636" y="3961061"/>
            <a:ext cx="41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리뉴얼 방향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C20DE-AD14-7DB1-9437-DCD74C373E66}"/>
              </a:ext>
            </a:extLst>
          </p:cNvPr>
          <p:cNvSpPr txBox="1"/>
          <p:nvPr/>
        </p:nvSpPr>
        <p:spPr>
          <a:xfrm>
            <a:off x="6828637" y="2053129"/>
            <a:ext cx="4068664" cy="1030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사이트가 전체적으로 단조롭고 영역 구분이 모호함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이미지가 좌측</a:t>
            </a:r>
            <a:r>
              <a:rPr lang="en-US" altLang="ko-KR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,</a:t>
            </a: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우측 번갈아 반복되는 정렬로</a:t>
            </a:r>
            <a:r>
              <a:rPr lang="en-US" altLang="ko-KR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언뜻 정리가 되어있지 않은 느낌을 주고 산만함을 유발함</a:t>
            </a:r>
          </a:p>
        </p:txBody>
      </p:sp>
    </p:spTree>
    <p:extLst>
      <p:ext uri="{BB962C8B-B14F-4D97-AF65-F5344CB8AC3E}">
        <p14:creationId xmlns:p14="http://schemas.microsoft.com/office/powerpoint/2010/main" val="260380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E574A7-3A26-F5A7-EB79-07F2F69B4D0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07D14-4222-1EFB-C70E-B550F133FB19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03</a:t>
            </a:r>
            <a:endParaRPr lang="ko-KR" altLang="en-US" sz="22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FB40-01C6-020D-3FC4-27FDE96FEDA9}"/>
              </a:ext>
            </a:extLst>
          </p:cNvPr>
          <p:cNvSpPr txBox="1"/>
          <p:nvPr/>
        </p:nvSpPr>
        <p:spPr>
          <a:xfrm>
            <a:off x="1040236" y="170820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사이트분석 </a:t>
            </a:r>
            <a:r>
              <a:rPr lang="en-US" altLang="ko-KR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/ </a:t>
            </a:r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비교 </a:t>
            </a:r>
            <a:r>
              <a:rPr lang="en-US" altLang="ko-KR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- </a:t>
            </a:r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상세페이지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68B2B9-1B02-8FB6-B824-D3678570A7E3}"/>
              </a:ext>
            </a:extLst>
          </p:cNvPr>
          <p:cNvGrpSpPr/>
          <p:nvPr/>
        </p:nvGrpSpPr>
        <p:grpSpPr>
          <a:xfrm>
            <a:off x="859871" y="1171757"/>
            <a:ext cx="2366840" cy="4823669"/>
            <a:chOff x="3352524" y="973123"/>
            <a:chExt cx="2366840" cy="48236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AC8D4C-96A2-1F00-2EF2-933E0F482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524" y="973123"/>
              <a:ext cx="2366840" cy="48236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C357B3-0179-1643-7700-2B45D8E7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374157"/>
              <a:ext cx="788843" cy="10356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DC99149-B87B-AEC1-027E-9CE25C721648}"/>
                </a:ext>
              </a:extLst>
            </p:cNvPr>
            <p:cNvSpPr/>
            <p:nvPr/>
          </p:nvSpPr>
          <p:spPr>
            <a:xfrm>
              <a:off x="3386137" y="2409824"/>
              <a:ext cx="816770" cy="2702720"/>
            </a:xfrm>
            <a:prstGeom prst="rect">
              <a:avLst/>
            </a:prstGeom>
            <a:solidFill>
              <a:srgbClr val="F6F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756928-4AD1-330B-832B-CD5E3DDDA47C}"/>
              </a:ext>
            </a:extLst>
          </p:cNvPr>
          <p:cNvSpPr/>
          <p:nvPr/>
        </p:nvSpPr>
        <p:spPr>
          <a:xfrm>
            <a:off x="1710254" y="1572791"/>
            <a:ext cx="499546" cy="4832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6F4F12-4899-E6EC-7439-E4E9EECEF229}"/>
              </a:ext>
            </a:extLst>
          </p:cNvPr>
          <p:cNvGrpSpPr/>
          <p:nvPr/>
        </p:nvGrpSpPr>
        <p:grpSpPr>
          <a:xfrm>
            <a:off x="4101029" y="1171757"/>
            <a:ext cx="7071794" cy="3615567"/>
            <a:chOff x="4101029" y="1650381"/>
            <a:chExt cx="7391188" cy="377886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F35758-D33E-279A-A215-FE0DD7268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99" y="1678954"/>
              <a:ext cx="7365118" cy="37502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6E71C1-CFBE-87A1-1B81-66FF267C734F}"/>
                </a:ext>
              </a:extLst>
            </p:cNvPr>
            <p:cNvSpPr/>
            <p:nvPr/>
          </p:nvSpPr>
          <p:spPr>
            <a:xfrm>
              <a:off x="4101029" y="1650381"/>
              <a:ext cx="7391188" cy="377886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5EBB723-37E8-BA6B-B0A2-78AAAA727FE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209800" y="1857375"/>
            <a:ext cx="1891229" cy="112216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33D76A-E1A5-4DDC-54BF-E0C1CD7A0E0C}"/>
              </a:ext>
            </a:extLst>
          </p:cNvPr>
          <p:cNvSpPr txBox="1"/>
          <p:nvPr/>
        </p:nvSpPr>
        <p:spPr>
          <a:xfrm>
            <a:off x="4125973" y="5010824"/>
            <a:ext cx="4532252" cy="1353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VUEX</a:t>
            </a: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를 적극 활용해 서브페이지와 상세페이지 연동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지정된 데이터를 불러오는 방식으로 데이터를 효율적으로 다루는 상세페이지 구성</a:t>
            </a: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33333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77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E616-BF35-4950-AE22-9E662C675519}"/>
              </a:ext>
            </a:extLst>
          </p:cNvPr>
          <p:cNvSpPr txBox="1"/>
          <p:nvPr/>
        </p:nvSpPr>
        <p:spPr>
          <a:xfrm>
            <a:off x="5667377" y="2616595"/>
            <a:ext cx="4307281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로그인</a:t>
            </a:r>
            <a:r>
              <a:rPr lang="en-US" altLang="ko-KR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페이지 제작</a:t>
            </a:r>
            <a:endParaRPr lang="en-US" altLang="ko-KR" sz="2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위시리스트</a:t>
            </a:r>
            <a:r>
              <a:rPr lang="en-US" altLang="ko-KR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</a:t>
            </a:r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장바구니</a:t>
            </a:r>
            <a:r>
              <a:rPr lang="en-US" altLang="ko-KR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 </a:t>
            </a:r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기능 구현</a:t>
            </a:r>
            <a:endParaRPr lang="en-US" altLang="ko-KR" sz="2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미디어 쿼리 진행</a:t>
            </a:r>
            <a:endParaRPr lang="en-US" altLang="ko-KR" sz="2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1734-DF96-2824-C814-FD8DD1CB612A}"/>
              </a:ext>
            </a:extLst>
          </p:cNvPr>
          <p:cNvSpPr txBox="1"/>
          <p:nvPr/>
        </p:nvSpPr>
        <p:spPr>
          <a:xfrm>
            <a:off x="2580284" y="2530870"/>
            <a:ext cx="1981200" cy="716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추후예정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E1447DD-959A-526B-4795-03F0EC28C37A}"/>
              </a:ext>
            </a:extLst>
          </p:cNvPr>
          <p:cNvCxnSpPr>
            <a:cxnSpLocks/>
          </p:cNvCxnSpPr>
          <p:nvPr/>
        </p:nvCxnSpPr>
        <p:spPr>
          <a:xfrm>
            <a:off x="511728" y="704675"/>
            <a:ext cx="11241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4C15FC-0F71-163F-E042-5E73C73B56D5}"/>
              </a:ext>
            </a:extLst>
          </p:cNvPr>
          <p:cNvSpPr txBox="1"/>
          <p:nvPr/>
        </p:nvSpPr>
        <p:spPr>
          <a:xfrm>
            <a:off x="511728" y="155431"/>
            <a:ext cx="6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04</a:t>
            </a:r>
            <a:endParaRPr lang="ko-KR" altLang="en-US" sz="22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37DD7-7B0C-1182-7BEF-63A6E6E60DEF}"/>
              </a:ext>
            </a:extLst>
          </p:cNvPr>
          <p:cNvSpPr txBox="1"/>
          <p:nvPr/>
        </p:nvSpPr>
        <p:spPr>
          <a:xfrm>
            <a:off x="1040236" y="170820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추후예정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F44C0-203B-484B-AF00-B6C43723D0B5}"/>
              </a:ext>
            </a:extLst>
          </p:cNvPr>
          <p:cNvSpPr txBox="1"/>
          <p:nvPr/>
        </p:nvSpPr>
        <p:spPr>
          <a:xfrm>
            <a:off x="3961906" y="2397124"/>
            <a:ext cx="1981200" cy="716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_</a:t>
            </a:r>
            <a:endParaRPr lang="ko-KR" altLang="en-US" sz="30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2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3B1734-DF96-2824-C814-FD8DD1CB612A}"/>
              </a:ext>
            </a:extLst>
          </p:cNvPr>
          <p:cNvSpPr txBox="1"/>
          <p:nvPr/>
        </p:nvSpPr>
        <p:spPr>
          <a:xfrm>
            <a:off x="2233612" y="2187970"/>
            <a:ext cx="7724775" cy="175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감사합니다</a:t>
            </a:r>
            <a:r>
              <a:rPr lang="en-US" altLang="ko-KR" sz="80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!</a:t>
            </a:r>
            <a:endParaRPr lang="ko-KR" altLang="en-US" sz="80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13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163</Words>
  <Application>Microsoft Office PowerPoint</Application>
  <PresentationFormat>와이드스크린</PresentationFormat>
  <Paragraphs>34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KoPub돋움체_Pro Bold</vt:lpstr>
      <vt:lpstr>KoPub돋움체_Pro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영주</dc:creator>
  <cp:lastModifiedBy>영주</cp:lastModifiedBy>
  <cp:revision>114</cp:revision>
  <dcterms:created xsi:type="dcterms:W3CDTF">2023-05-18T12:45:14Z</dcterms:created>
  <dcterms:modified xsi:type="dcterms:W3CDTF">2023-05-18T14:07:36Z</dcterms:modified>
</cp:coreProperties>
</file>